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6" r:id="rId13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1" Type="http://schemas.openxmlformats.org/officeDocument/2006/relationships/slide" Target="slides/slide6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2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04" name="Google Shape;4204;p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60.png"/></Relationships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05" name="Shape 4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6" name="Google Shape;4206;p617"/>
          <p:cNvSpPr txBox="1"/>
          <p:nvPr>
            <p:ph type="title"/>
          </p:nvPr>
        </p:nvSpPr>
        <p:spPr>
          <a:xfrm>
            <a:off x="381000" y="228600"/>
            <a:ext cx="7848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zh-CN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to Convert Decimals to Fractions</a:t>
            </a:r>
            <a:endParaRPr/>
          </a:p>
        </p:txBody>
      </p:sp>
      <p:sp>
        <p:nvSpPr>
          <p:cNvPr id="4207" name="Google Shape;4207;p617"/>
          <p:cNvSpPr txBox="1"/>
          <p:nvPr/>
        </p:nvSpPr>
        <p:spPr>
          <a:xfrm>
            <a:off x="4267200" y="1407319"/>
            <a:ext cx="18288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unito"/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08" name="Google Shape;4208;p617"/>
          <p:cNvCxnSpPr/>
          <p:nvPr/>
        </p:nvCxnSpPr>
        <p:spPr>
          <a:xfrm flipH="1" rot="10800000">
            <a:off x="4800600" y="2000400"/>
            <a:ext cx="1500" cy="514200"/>
          </a:xfrm>
          <a:prstGeom prst="straightConnector1">
            <a:avLst/>
          </a:prstGeom>
          <a:noFill/>
          <a:ln cap="rnd" cmpd="sng" w="38100">
            <a:solidFill>
              <a:schemeClr val="folHlink"/>
            </a:solidFill>
            <a:prstDash val="solid"/>
            <a:miter lim="8000"/>
            <a:headEnd len="sm" w="sm" type="none"/>
            <a:tailEnd len="sm" w="sm" type="triangle"/>
          </a:ln>
        </p:spPr>
      </p:cxnSp>
      <p:sp>
        <p:nvSpPr>
          <p:cNvPr id="4209" name="Google Shape;4209;p617"/>
          <p:cNvSpPr txBox="1"/>
          <p:nvPr/>
        </p:nvSpPr>
        <p:spPr>
          <a:xfrm>
            <a:off x="4953000" y="2150269"/>
            <a:ext cx="32766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None/>
            </a:pP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b="1" i="0" lang="zh-CN" sz="2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is in the </a:t>
            </a:r>
            <a:r>
              <a:rPr b="1" i="0" lang="zh-CN" sz="2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tenths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10" name="Google Shape;4210;p617"/>
          <p:cNvCxnSpPr/>
          <p:nvPr/>
        </p:nvCxnSpPr>
        <p:spPr>
          <a:xfrm>
            <a:off x="5867400" y="2743200"/>
            <a:ext cx="1500" cy="1657500"/>
          </a:xfrm>
          <a:prstGeom prst="straightConnector1">
            <a:avLst/>
          </a:prstGeom>
          <a:noFill/>
          <a:ln cap="rnd" cmpd="sng" w="38100">
            <a:solidFill>
              <a:schemeClr val="folHlink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211" name="Google Shape;4211;p617"/>
          <p:cNvCxnSpPr/>
          <p:nvPr/>
        </p:nvCxnSpPr>
        <p:spPr>
          <a:xfrm flipH="1">
            <a:off x="4114800" y="4400550"/>
            <a:ext cx="1752600" cy="1200"/>
          </a:xfrm>
          <a:prstGeom prst="straightConnector1">
            <a:avLst/>
          </a:prstGeom>
          <a:noFill/>
          <a:ln cap="rnd" cmpd="sng" w="38100">
            <a:solidFill>
              <a:schemeClr val="folHlink"/>
            </a:solidFill>
            <a:prstDash val="solid"/>
            <a:miter lim="8000"/>
            <a:headEnd len="sm" w="sm" type="none"/>
            <a:tailEnd len="sm" w="sm" type="triangle"/>
          </a:ln>
        </p:spPr>
      </p:cxnSp>
      <p:sp>
        <p:nvSpPr>
          <p:cNvPr id="4212" name="Google Shape;4212;p617"/>
          <p:cNvSpPr txBox="1"/>
          <p:nvPr/>
        </p:nvSpPr>
        <p:spPr>
          <a:xfrm>
            <a:off x="3200400" y="3967163"/>
            <a:ext cx="1143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unito"/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13" name="Google Shape;4213;p617"/>
          <p:cNvCxnSpPr/>
          <p:nvPr/>
        </p:nvCxnSpPr>
        <p:spPr>
          <a:xfrm>
            <a:off x="3276600" y="4036219"/>
            <a:ext cx="1066800" cy="120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214" name="Google Shape;4214;p617"/>
          <p:cNvSpPr txBox="1"/>
          <p:nvPr/>
        </p:nvSpPr>
        <p:spPr>
          <a:xfrm>
            <a:off x="3429000" y="3395663"/>
            <a:ext cx="6858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unito"/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5" name="Google Shape;4215;p6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2675" y="4962525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